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56" r:id="rId2"/>
    <p:sldId id="270" r:id="rId3"/>
    <p:sldId id="257" r:id="rId4"/>
    <p:sldId id="259" r:id="rId5"/>
    <p:sldId id="258" r:id="rId6"/>
    <p:sldId id="265" r:id="rId7"/>
    <p:sldId id="266" r:id="rId8"/>
    <p:sldId id="268" r:id="rId9"/>
    <p:sldId id="267" r:id="rId10"/>
    <p:sldId id="264" r:id="rId11"/>
    <p:sldId id="260" r:id="rId12"/>
    <p:sldId id="271" r:id="rId13"/>
    <p:sldId id="263" r:id="rId14"/>
    <p:sldId id="261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35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4EAA5-B53E-4C76-9D38-F8DF8029611F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1FE3D-72D5-4753-9F02-EFB3082C3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33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FE3D-72D5-4753-9F02-EFB3082C384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224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25.01.2015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4" y="1762124"/>
            <a:ext cx="6124139" cy="47632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76672"/>
            <a:ext cx="27334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/>
              <a:t>Food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59435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502" y="188640"/>
            <a:ext cx="8872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 TABLE  ETIQUET</a:t>
            </a:r>
            <a:endParaRPr lang="ru-RU" sz="8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2" y="1512079"/>
            <a:ext cx="9052498" cy="570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8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6448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   ENJOY YOUR MEAL!</a:t>
            </a:r>
          </a:p>
          <a:p>
            <a:r>
              <a:rPr lang="uk-UA" sz="5400" dirty="0" smtClean="0">
                <a:latin typeface="Castellar" panose="020A0402060406010301" pitchFamily="18" charset="0"/>
              </a:rPr>
              <a:t>(ПРИЯТНОГО АППЕТИТА!)</a:t>
            </a:r>
            <a:endParaRPr lang="en-US" sz="5400" dirty="0" smtClean="0">
              <a:latin typeface="Castellar" panose="020A0402060406010301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027" y="1962150"/>
            <a:ext cx="10071027" cy="556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56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78642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/>
              <a:t>Would you like…?</a:t>
            </a:r>
          </a:p>
          <a:p>
            <a:r>
              <a:rPr lang="ru-RU" sz="7200" dirty="0" smtClean="0"/>
              <a:t>Не хотите ли…?</a:t>
            </a: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42394"/>
            <a:ext cx="7006815" cy="395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8712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Can I have …?</a:t>
            </a:r>
          </a:p>
          <a:p>
            <a:pPr lvl="0"/>
            <a:r>
              <a:rPr lang="ru-RU" sz="9600" dirty="0">
                <a:solidFill>
                  <a:prstClr val="white"/>
                </a:solidFill>
              </a:rPr>
              <a:t>Можно мне…?</a:t>
            </a:r>
          </a:p>
          <a:p>
            <a:r>
              <a:rPr lang="en-US" sz="9600" dirty="0" smtClean="0"/>
              <a:t>Can I take…?</a:t>
            </a:r>
            <a:endParaRPr lang="ru-RU" sz="9600" dirty="0" smtClean="0"/>
          </a:p>
          <a:p>
            <a:r>
              <a:rPr lang="ru-RU" sz="9600" dirty="0" smtClean="0"/>
              <a:t>Могу я взять..?</a:t>
            </a:r>
            <a:endParaRPr lang="en-US" sz="9600" dirty="0" smtClean="0"/>
          </a:p>
        </p:txBody>
      </p:sp>
    </p:spTree>
    <p:extLst>
      <p:ext uri="{BB962C8B-B14F-4D97-AF65-F5344CB8AC3E}">
        <p14:creationId xmlns:p14="http://schemas.microsoft.com/office/powerpoint/2010/main" val="378437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71400"/>
            <a:ext cx="924733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Castellar" panose="020A0402060406010301" pitchFamily="18" charset="0"/>
              </a:rPr>
              <a:t>-</a:t>
            </a:r>
            <a:r>
              <a:rPr lang="en-US" sz="6000" dirty="0" smtClean="0">
                <a:latin typeface="Castellar" panose="020A0402060406010301" pitchFamily="18" charset="0"/>
              </a:rPr>
              <a:t>Pass  me …, please.</a:t>
            </a:r>
          </a:p>
          <a:p>
            <a:r>
              <a:rPr lang="en-US" sz="6600" dirty="0" smtClean="0">
                <a:latin typeface="Castellar" panose="020A0402060406010301" pitchFamily="18" charset="0"/>
              </a:rPr>
              <a:t> </a:t>
            </a:r>
            <a:r>
              <a:rPr lang="ru-RU" sz="6600" dirty="0" smtClean="0">
                <a:latin typeface="Castellar" panose="020A0402060406010301" pitchFamily="18" charset="0"/>
              </a:rPr>
              <a:t>Передайте мне…,</a:t>
            </a:r>
            <a:r>
              <a:rPr lang="en-US" sz="6600" dirty="0" smtClean="0">
                <a:latin typeface="Castellar" panose="020A0402060406010301" pitchFamily="18" charset="0"/>
              </a:rPr>
              <a:t>               </a:t>
            </a:r>
            <a:r>
              <a:rPr lang="ru-RU" sz="6600" dirty="0" smtClean="0">
                <a:latin typeface="Castellar" panose="020A0402060406010301" pitchFamily="18" charset="0"/>
              </a:rPr>
              <a:t>пожалуйста</a:t>
            </a:r>
            <a:r>
              <a:rPr lang="en-US" sz="6600" dirty="0">
                <a:latin typeface="Castellar" panose="020A0402060406010301" pitchFamily="18" charset="0"/>
              </a:rPr>
              <a:t>.</a:t>
            </a:r>
            <a:endParaRPr lang="ru-RU" sz="6600" dirty="0" smtClean="0"/>
          </a:p>
          <a:p>
            <a:endParaRPr lang="ru-RU" sz="5400" dirty="0" smtClean="0">
              <a:latin typeface="Castellar" panose="020A0402060406010301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636912"/>
            <a:ext cx="8184232" cy="422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69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88204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Castellar" panose="020A0402060406010301" pitchFamily="18" charset="0"/>
              </a:rPr>
              <a:t>-</a:t>
            </a:r>
            <a:r>
              <a:rPr lang="en-US" sz="6600" dirty="0" smtClean="0">
                <a:latin typeface="Castellar" panose="020A0402060406010301" pitchFamily="18" charset="0"/>
              </a:rPr>
              <a:t>HERE  YOU  ARE.</a:t>
            </a:r>
          </a:p>
          <a:p>
            <a:r>
              <a:rPr lang="ru-RU" sz="6600" dirty="0"/>
              <a:t>-</a:t>
            </a:r>
            <a:r>
              <a:rPr lang="ru-RU" sz="7200" dirty="0" smtClean="0"/>
              <a:t>Вот</a:t>
            </a:r>
            <a:r>
              <a:rPr lang="ru-RU" sz="7200" dirty="0" smtClean="0"/>
              <a:t>, пожалуйста.</a:t>
            </a:r>
            <a:endParaRPr lang="ru-RU" sz="7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03" y="2215991"/>
            <a:ext cx="8010145" cy="448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2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0000" flipH="1" flipV="1">
            <a:off x="0" y="-86306"/>
            <a:ext cx="9324528" cy="6795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</a:t>
            </a:r>
            <a:r>
              <a:rPr lang="en-US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uk-UA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ʃ</a:t>
            </a:r>
            <a:r>
              <a:rPr lang="en-US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uk-UA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]</a:t>
            </a:r>
            <a:r>
              <a:rPr lang="en-US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sh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e, fi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sh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ugar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u</a:t>
            </a: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:]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ou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p</a:t>
            </a:r>
            <a:r>
              <a:rPr lang="ru-RU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f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oo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</a:t>
            </a:r>
            <a:endParaRPr lang="ru-RU" sz="6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</a:t>
            </a:r>
            <a:r>
              <a:rPr lang="en-US" sz="66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6600" dirty="0" err="1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i</a:t>
            </a: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:]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t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ea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pl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ea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se, m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ea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</a:t>
            </a:r>
            <a:endParaRPr lang="ru-RU" sz="6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[ɔ:]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c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or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n, 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or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f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our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s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a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lt</a:t>
            </a:r>
            <a:endParaRPr lang="ru-RU" sz="6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[ɒ]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h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t, c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ffee, 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o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range</a:t>
            </a:r>
            <a:endParaRPr lang="ru-RU" sz="6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[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</a:t>
            </a:r>
            <a:r>
              <a:rPr lang="uk-UA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]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gg, l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mon, br</a:t>
            </a:r>
            <a:r>
              <a:rPr lang="en-US" sz="6600" dirty="0">
                <a:solidFill>
                  <a:srgbClr val="FFFF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ea</a:t>
            </a:r>
            <a:r>
              <a:rPr lang="en-US" sz="66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d</a:t>
            </a:r>
            <a:endParaRPr lang="ru-RU" sz="6600" dirty="0">
              <a:effectLst/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3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860444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u="sng" dirty="0" smtClean="0"/>
              <a:t>Put  in order:</a:t>
            </a:r>
          </a:p>
          <a:p>
            <a:pPr algn="ctr"/>
            <a:r>
              <a:rPr lang="en-US" sz="6000" dirty="0" smtClean="0"/>
              <a:t> Dinner  </a:t>
            </a:r>
          </a:p>
          <a:p>
            <a:pPr algn="ctr"/>
            <a:r>
              <a:rPr lang="en-US" sz="6000" dirty="0" smtClean="0"/>
              <a:t> Lunch</a:t>
            </a:r>
          </a:p>
          <a:p>
            <a:pPr algn="ctr"/>
            <a:r>
              <a:rPr lang="en-US" sz="6000" dirty="0" smtClean="0"/>
              <a:t>  Supper  </a:t>
            </a:r>
          </a:p>
          <a:p>
            <a:pPr algn="ctr"/>
            <a:r>
              <a:rPr lang="en-US" sz="6000" dirty="0" smtClean="0"/>
              <a:t>   Breakfast</a:t>
            </a:r>
          </a:p>
          <a:p>
            <a:pPr algn="ctr"/>
            <a:r>
              <a:rPr lang="en-US" sz="6000" dirty="0" smtClean="0"/>
              <a:t>  Tea</a:t>
            </a:r>
          </a:p>
          <a:p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2415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1196752"/>
            <a:ext cx="54726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6000" dirty="0">
                <a:solidFill>
                  <a:srgbClr val="FFFF00"/>
                </a:solidFill>
              </a:rPr>
              <a:t>Breakfast    </a:t>
            </a:r>
            <a:endParaRPr lang="en-US" sz="6000" dirty="0" smtClean="0">
              <a:solidFill>
                <a:srgbClr val="FFFF00"/>
              </a:solidFill>
            </a:endParaRPr>
          </a:p>
          <a:p>
            <a:pPr lvl="0"/>
            <a:r>
              <a:rPr lang="en-US" sz="6000" dirty="0" smtClean="0">
                <a:solidFill>
                  <a:srgbClr val="FFFF00"/>
                </a:solidFill>
              </a:rPr>
              <a:t>Lunch</a:t>
            </a:r>
            <a:endParaRPr lang="en-US" sz="6000" dirty="0">
              <a:solidFill>
                <a:srgbClr val="FFFF00"/>
              </a:solidFill>
            </a:endParaRPr>
          </a:p>
          <a:p>
            <a:pPr lvl="0"/>
            <a:r>
              <a:rPr lang="en-US" sz="6000" dirty="0" smtClean="0">
                <a:solidFill>
                  <a:srgbClr val="FFFF00"/>
                </a:solidFill>
              </a:rPr>
              <a:t>Dinner</a:t>
            </a:r>
            <a:endParaRPr lang="en-US" sz="6000" dirty="0">
              <a:solidFill>
                <a:srgbClr val="FFFF00"/>
              </a:solidFill>
            </a:endParaRPr>
          </a:p>
          <a:p>
            <a:pPr lvl="0"/>
            <a:r>
              <a:rPr lang="en-US" sz="6000" dirty="0" smtClean="0">
                <a:solidFill>
                  <a:srgbClr val="FFFF00"/>
                </a:solidFill>
              </a:rPr>
              <a:t>Tea</a:t>
            </a:r>
            <a:endParaRPr lang="en-US" sz="6000" dirty="0">
              <a:solidFill>
                <a:srgbClr val="FFFF00"/>
              </a:solidFill>
            </a:endParaRPr>
          </a:p>
          <a:p>
            <a:pPr lvl="0"/>
            <a:r>
              <a:rPr lang="en-US" sz="6000" dirty="0" smtClean="0">
                <a:solidFill>
                  <a:srgbClr val="FFFF00"/>
                </a:solidFill>
              </a:rPr>
              <a:t>Supper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2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6000" b="1" u="sng" dirty="0" smtClean="0">
                <a:solidFill>
                  <a:prstClr val="white"/>
                </a:solidFill>
              </a:rPr>
              <a:t>What time do you have…?</a:t>
            </a: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Breakfast       </a:t>
            </a:r>
            <a:r>
              <a:rPr lang="en-US" sz="6000" dirty="0" smtClean="0">
                <a:solidFill>
                  <a:srgbClr val="FFFF00"/>
                </a:solidFill>
              </a:rPr>
              <a:t>one</a:t>
            </a:r>
            <a:r>
              <a:rPr lang="en-US" sz="6000" dirty="0" smtClean="0">
                <a:solidFill>
                  <a:prstClr val="white"/>
                </a:solidFill>
              </a:rPr>
              <a:t> o`clock</a:t>
            </a:r>
            <a:endParaRPr lang="en-US" sz="6000" dirty="0">
              <a:solidFill>
                <a:prstClr val="white"/>
              </a:solidFill>
            </a:endParaRP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Lunch           </a:t>
            </a:r>
            <a:r>
              <a:rPr lang="en-US" sz="6000" dirty="0" smtClean="0">
                <a:solidFill>
                  <a:srgbClr val="FFFF00"/>
                </a:solidFill>
              </a:rPr>
              <a:t>four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  <a:r>
              <a:rPr lang="en-US" sz="6000" dirty="0">
                <a:solidFill>
                  <a:prstClr val="white"/>
                </a:solidFill>
              </a:rPr>
              <a:t>o`clock</a:t>
            </a: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Dinner         </a:t>
            </a:r>
            <a:r>
              <a:rPr lang="en-US" sz="6000" dirty="0" smtClean="0">
                <a:solidFill>
                  <a:srgbClr val="FFFF00"/>
                </a:solidFill>
              </a:rPr>
              <a:t>eight</a:t>
            </a:r>
            <a:r>
              <a:rPr lang="en-US" sz="6000" dirty="0" smtClean="0">
                <a:solidFill>
                  <a:prstClr val="white"/>
                </a:solidFill>
              </a:rPr>
              <a:t> o`clock </a:t>
            </a:r>
            <a:endParaRPr lang="en-US" sz="6000" dirty="0">
              <a:solidFill>
                <a:prstClr val="white"/>
              </a:solidFill>
            </a:endParaRP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Tea              </a:t>
            </a:r>
            <a:r>
              <a:rPr lang="en-US" sz="6000" dirty="0" smtClean="0">
                <a:solidFill>
                  <a:srgbClr val="FFFF00"/>
                </a:solidFill>
              </a:rPr>
              <a:t>seven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  <a:r>
              <a:rPr lang="en-US" sz="6000" dirty="0">
                <a:solidFill>
                  <a:prstClr val="white"/>
                </a:solidFill>
              </a:rPr>
              <a:t>o`clock</a:t>
            </a: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Supper           </a:t>
            </a:r>
            <a:r>
              <a:rPr lang="en-US" sz="6000" dirty="0" smtClean="0">
                <a:solidFill>
                  <a:srgbClr val="FFFF00"/>
                </a:solidFill>
              </a:rPr>
              <a:t>five</a:t>
            </a:r>
            <a:r>
              <a:rPr lang="en-US" sz="6000" dirty="0" smtClean="0">
                <a:solidFill>
                  <a:prstClr val="white"/>
                </a:solidFill>
              </a:rPr>
              <a:t> </a:t>
            </a:r>
            <a:r>
              <a:rPr lang="en-US" sz="6000" dirty="0">
                <a:solidFill>
                  <a:prstClr val="white"/>
                </a:solidFill>
              </a:rPr>
              <a:t>o`clock</a:t>
            </a:r>
          </a:p>
          <a:p>
            <a:pPr lvl="0"/>
            <a:r>
              <a:rPr lang="en-US" sz="6000" dirty="0" smtClean="0">
                <a:solidFill>
                  <a:prstClr val="white"/>
                </a:solidFill>
              </a:rPr>
              <a:t>      </a:t>
            </a:r>
            <a:endParaRPr lang="en-US" sz="6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3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352928" cy="632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Breakfast </a:t>
            </a:r>
            <a:r>
              <a:rPr lang="en-US" sz="4400" b="1" dirty="0" smtClean="0">
                <a:latin typeface="Calibri"/>
                <a:ea typeface="Calibri"/>
                <a:cs typeface="Times New Roman"/>
              </a:rPr>
              <a:t> is </a:t>
            </a:r>
            <a:r>
              <a:rPr lang="en-US" sz="4400" b="1" dirty="0">
                <a:latin typeface="Calibri"/>
                <a:ea typeface="Calibri"/>
                <a:cs typeface="Times New Roman"/>
              </a:rPr>
              <a:t>in the morning,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 smtClean="0">
                <a:latin typeface="Calibri"/>
                <a:ea typeface="Calibri"/>
                <a:cs typeface="Times New Roman"/>
              </a:rPr>
              <a:t>Dinner  </a:t>
            </a:r>
            <a:r>
              <a:rPr lang="en-US" sz="4400" b="1" dirty="0">
                <a:latin typeface="Calibri"/>
                <a:ea typeface="Calibri"/>
                <a:cs typeface="Times New Roman"/>
              </a:rPr>
              <a:t>is in the day,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Tea comes </a:t>
            </a:r>
            <a:r>
              <a:rPr lang="en-US" sz="4400" b="1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sz="4400" b="1" dirty="0">
                <a:latin typeface="Calibri"/>
                <a:ea typeface="Calibri"/>
                <a:cs typeface="Times New Roman"/>
              </a:rPr>
              <a:t>after dinner,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When it`s time to play.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Supper </a:t>
            </a:r>
            <a:r>
              <a:rPr lang="en-US" sz="4400" b="1" dirty="0" smtClean="0">
                <a:latin typeface="Calibri"/>
                <a:ea typeface="Calibri"/>
                <a:cs typeface="Times New Roman"/>
              </a:rPr>
              <a:t> is </a:t>
            </a:r>
            <a:r>
              <a:rPr lang="en-US" sz="4400" b="1" dirty="0">
                <a:latin typeface="Calibri"/>
                <a:ea typeface="Calibri"/>
                <a:cs typeface="Times New Roman"/>
              </a:rPr>
              <a:t>in the evening,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When the sky is red,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When the day is over</a:t>
            </a:r>
            <a:endParaRPr lang="ru-RU" sz="44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400" b="1" dirty="0">
                <a:latin typeface="Calibri"/>
                <a:ea typeface="Calibri"/>
                <a:cs typeface="Times New Roman"/>
              </a:rPr>
              <a:t>And we go to bed.</a:t>
            </a:r>
            <a:endParaRPr lang="ru-RU" sz="44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23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86069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6600" dirty="0">
                <a:solidFill>
                  <a:prstClr val="white"/>
                </a:solidFill>
              </a:rPr>
              <a:t>Fruit  and Vegetables</a:t>
            </a:r>
            <a:endParaRPr lang="ru-RU" sz="6600" dirty="0">
              <a:solidFill>
                <a:prstClr val="white"/>
              </a:solidFill>
            </a:endParaRPr>
          </a:p>
        </p:txBody>
      </p:sp>
      <p:pic>
        <p:nvPicPr>
          <p:cNvPr id="1026" name="Picture 2" descr="ovos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2" y="1440653"/>
            <a:ext cx="8300884" cy="508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28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   </a:t>
            </a:r>
          </a:p>
          <a:p>
            <a:r>
              <a:rPr lang="en-US" sz="8000" dirty="0"/>
              <a:t> </a:t>
            </a:r>
            <a:r>
              <a:rPr lang="en-US" sz="8000" dirty="0" smtClean="0"/>
              <a:t>  </a:t>
            </a:r>
            <a:r>
              <a:rPr lang="en-US" sz="8000" dirty="0" smtClean="0">
                <a:solidFill>
                  <a:srgbClr val="FFFF00"/>
                </a:solidFill>
              </a:rPr>
              <a:t>COMPETITION</a:t>
            </a:r>
          </a:p>
          <a:p>
            <a:endParaRPr lang="en-US" sz="8000" dirty="0" smtClean="0"/>
          </a:p>
          <a:p>
            <a:r>
              <a:rPr lang="ru-RU" sz="8000" dirty="0" smtClean="0"/>
              <a:t>СОРЕВНОВАНИЕ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9610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4704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</a:t>
            </a:r>
            <a:r>
              <a:rPr lang="en-US" sz="7200" dirty="0" smtClean="0"/>
              <a:t>GUESS: WHAT IS IT?</a:t>
            </a:r>
          </a:p>
          <a:p>
            <a:r>
              <a:rPr lang="ru-RU" sz="7200" dirty="0" smtClean="0"/>
              <a:t>    Угадай, что это?</a:t>
            </a:r>
          </a:p>
          <a:p>
            <a:endParaRPr lang="en-US" sz="7200" dirty="0" smtClean="0"/>
          </a:p>
          <a:p>
            <a:r>
              <a:rPr lang="ru-RU" sz="7200" dirty="0" smtClean="0"/>
              <a:t> </a:t>
            </a:r>
            <a:r>
              <a:rPr lang="en-US" sz="7200" dirty="0" smtClean="0">
                <a:solidFill>
                  <a:srgbClr val="FFFF00"/>
                </a:solidFill>
              </a:rPr>
              <a:t>I </a:t>
            </a:r>
            <a:r>
              <a:rPr lang="ru-RU" sz="7200" dirty="0" smtClean="0">
                <a:solidFill>
                  <a:srgbClr val="FFFF00"/>
                </a:solidFill>
              </a:rPr>
              <a:t> </a:t>
            </a:r>
            <a:r>
              <a:rPr lang="en-US" sz="7200" dirty="0" smtClean="0">
                <a:solidFill>
                  <a:srgbClr val="FFFF00"/>
                </a:solidFill>
              </a:rPr>
              <a:t>THINK, IT IS A…</a:t>
            </a:r>
            <a:endParaRPr lang="ru-RU" sz="7200" dirty="0" smtClean="0">
              <a:solidFill>
                <a:srgbClr val="FFFF00"/>
              </a:solidFill>
            </a:endParaRPr>
          </a:p>
          <a:p>
            <a:r>
              <a:rPr lang="ru-RU" sz="7200" dirty="0">
                <a:solidFill>
                  <a:srgbClr val="FFFF00"/>
                </a:solidFill>
              </a:rPr>
              <a:t> </a:t>
            </a:r>
            <a:r>
              <a:rPr lang="ru-RU" sz="7200" dirty="0" smtClean="0">
                <a:solidFill>
                  <a:srgbClr val="FFFF00"/>
                </a:solidFill>
              </a:rPr>
              <a:t>      Я думаю, это…</a:t>
            </a:r>
            <a:endParaRPr lang="ru-RU" sz="7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383</TotalTime>
  <Words>228</Words>
  <Application>Microsoft Office PowerPoint</Application>
  <PresentationFormat>Экран (4:3)</PresentationFormat>
  <Paragraphs>57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</dc:creator>
  <cp:lastModifiedBy>мой</cp:lastModifiedBy>
  <cp:revision>26</cp:revision>
  <dcterms:created xsi:type="dcterms:W3CDTF">2015-01-08T08:22:38Z</dcterms:created>
  <dcterms:modified xsi:type="dcterms:W3CDTF">2015-01-25T17:29:58Z</dcterms:modified>
</cp:coreProperties>
</file>